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Syne" panose="020B0604020202020204" charset="0"/>
      <p:regular r:id="rId9"/>
    </p:embeddedFont>
    <p:embeddedFont>
      <p:font typeface="Syne Extra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7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7380" y="1656755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 Cancer Detection Chatbox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47380" y="48320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innovative team of four has developed an AI-powered chatbox. It's designed for early cancer detection using modern web technologies. We aim to bridge the gap between technology and accessible healthcare.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6175891"/>
            <a:ext cx="215598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801" y="0"/>
            <a:ext cx="6826599" cy="8419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0664"/>
            <a:ext cx="10265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Meet Our Expert Team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63071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04053"/>
            <a:ext cx="300549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Machine Learning </a:t>
            </a:r>
            <a:r>
              <a:rPr lang="en-US" sz="22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Specialist :</a:t>
            </a:r>
            <a:r>
              <a:rPr lang="en-US" sz="22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Darshit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3131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Expert in AI algorithms and model optimization.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663071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804053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Front-end </a:t>
            </a:r>
            <a:r>
              <a:rPr lang="en-US" sz="22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Development:Alex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64880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Crafts intuitive and responsive user interfaces.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663071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804053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and Data </a:t>
            </a:r>
            <a:r>
              <a:rPr lang="en-US" sz="22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Training:Aryan</a:t>
            </a:r>
            <a:r>
              <a:rPr lang="en-US" sz="2200" b="1" dirty="0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64880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Leads data collection and AI model training efforts.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663071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804053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Technical </a:t>
            </a:r>
            <a:r>
              <a:rPr lang="en-US" sz="2200" b="1" dirty="0" err="1" smtClean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man:Dhruv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648801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Provides medical insights and compliance guidance.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52937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 Chatbox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Early cancer detection using machine learning image recognition.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352937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Diagnostic Accuracy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Comparable accuracy to professional diagnostic techniques.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94479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902285"/>
            <a:ext cx="50667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Improved Accessibility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Potential to improve early cancer screening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03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Technical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81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5189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HTML5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24231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Provides the structure of the chatbox interface.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581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51898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CSS3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242316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Ensures responsive and visually appealing design.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581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5189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596646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Enables interactive and dynamic functionality.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594050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project leverages modern web technologies for optimal performance. HTML5, CSS3, and JavaScript are used together to create a seamless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Machine Learning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020378"/>
            <a:ext cx="30480" cy="3946565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51543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2755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318034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324719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Trained on diverse medical imaging datasets.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273612" y="45587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0" name="Shape 6"/>
          <p:cNvSpPr/>
          <p:nvPr/>
        </p:nvSpPr>
        <p:spPr>
          <a:xfrm>
            <a:off x="793790" y="4318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361378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83011" y="429053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Decent  accuracy for certain cancers.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1273612" y="560212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4" name="Shape 9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04723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183011" y="53338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Utilizes convolutional neural network (CNN) algorithms.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1273612" y="664547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6D9121"/>
          </a:solidFill>
          <a:ln/>
        </p:spPr>
      </p:sp>
      <p:sp>
        <p:nvSpPr>
          <p:cNvPr id="18" name="Shape 12"/>
          <p:cNvSpPr/>
          <p:nvPr/>
        </p:nvSpPr>
        <p:spPr>
          <a:xfrm>
            <a:off x="793790" y="64055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448068"/>
            <a:ext cx="340162" cy="425291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2183011" y="637722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Analyzes multiple cancer types.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7699"/>
            <a:ext cx="112964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Future Vision and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46640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78107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Democratizing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62582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Accessible cancer detection for everyone.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546640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78107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Reducing Delays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62582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Faster diagnoses through AI.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546640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78107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Open-Source Innovation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62582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Global healthcare advancements.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8412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Our vision is to democratize early cancer detection. By reducing diagnostic delays, we aim to improve patient outcomes. The open-source model encourages global innovation. Continuous learning will enhance the chatbox.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266</Words>
  <Application>Microsoft Office PowerPoint</Application>
  <PresentationFormat>Custom</PresentationFormat>
  <Paragraphs>45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Syne</vt:lpstr>
      <vt:lpstr>Syne Extra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</cp:revision>
  <dcterms:created xsi:type="dcterms:W3CDTF">2025-03-31T05:23:21Z</dcterms:created>
  <dcterms:modified xsi:type="dcterms:W3CDTF">2025-03-31T06:12:28Z</dcterms:modified>
</cp:coreProperties>
</file>